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30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2" r:id="rId15"/>
    <p:sldId id="491" r:id="rId16"/>
    <p:sldId id="487" r:id="rId17"/>
    <p:sldId id="516" r:id="rId18"/>
    <p:sldId id="517" r:id="rId19"/>
    <p:sldId id="482" r:id="rId20"/>
    <p:sldId id="483" r:id="rId21"/>
    <p:sldId id="501" r:id="rId22"/>
    <p:sldId id="484" r:id="rId23"/>
    <p:sldId id="513" r:id="rId24"/>
    <p:sldId id="514" r:id="rId25"/>
    <p:sldId id="515" r:id="rId26"/>
    <p:sldId id="462" r:id="rId27"/>
    <p:sldId id="518" r:id="rId28"/>
    <p:sldId id="463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나눔바른고딕" panose="020B0603020101020101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  <p14:sldId id="512"/>
          </p14:sldIdLst>
        </p14:section>
        <p14:section name="추천 관광지 조회하기" id="{07C7CD47-195D-460C-BCFE-4016D86B76E7}">
          <p14:sldIdLst>
            <p14:sldId id="491"/>
            <p14:sldId id="487"/>
            <p14:sldId id="516"/>
            <p14:sldId id="517"/>
            <p14:sldId id="482"/>
            <p14:sldId id="483"/>
            <p14:sldId id="501"/>
            <p14:sldId id="484"/>
            <p14:sldId id="513"/>
            <p14:sldId id="514"/>
            <p14:sldId id="515"/>
            <p14:sldId id="462"/>
            <p14:sldId id="518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9D3B63-3E22-47E2-901B-2C4AD30ADAFF}" v="101" dt="2019-12-07T06:40:15.754"/>
    <p1510:client id="{C93A2D4F-D4D6-4C4A-BEE7-1B303C948A50}" v="32" dt="2019-12-06T16:26:59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6542" autoAdjust="0"/>
  </p:normalViewPr>
  <p:slideViewPr>
    <p:cSldViewPr snapToGrid="0">
      <p:cViewPr varScale="1">
        <p:scale>
          <a:sx n="110" d="100"/>
          <a:sy n="110" d="100"/>
        </p:scale>
        <p:origin x="1372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A5DDA558-0F83-4BD1-B63B-D41FE9D2A2C5}"/>
    <pc:docChg chg="undo custSel addSld modSld sldOrd">
      <pc:chgData name="Seo Han-Eul" userId="c65a238afff3c706" providerId="LiveId" clId="{A5DDA558-0F83-4BD1-B63B-D41FE9D2A2C5}" dt="2019-12-04T03:23:03.742" v="2298" actId="20577"/>
      <pc:docMkLst>
        <pc:docMk/>
      </pc:docMkLst>
      <pc:sldChg chg="addSp delSp modSp ord">
        <pc:chgData name="Seo Han-Eul" userId="c65a238afff3c706" providerId="LiveId" clId="{A5DDA558-0F83-4BD1-B63B-D41FE9D2A2C5}" dt="2019-12-04T03:01:29.654" v="2295" actId="179"/>
        <pc:sldMkLst>
          <pc:docMk/>
          <pc:sldMk cId="547767897" sldId="462"/>
        </pc:sldMkLst>
        <pc:spChg chg="del mod">
          <ac:chgData name="Seo Han-Eul" userId="c65a238afff3c706" providerId="LiveId" clId="{A5DDA558-0F83-4BD1-B63B-D41FE9D2A2C5}" dt="2019-12-04T02:48:59.903" v="996" actId="478"/>
          <ac:spMkLst>
            <pc:docMk/>
            <pc:sldMk cId="547767897" sldId="462"/>
            <ac:spMk id="2" creationId="{C3466C58-7DC3-47A4-8DAA-627787C695F1}"/>
          </ac:spMkLst>
        </pc:spChg>
        <pc:spChg chg="add del">
          <ac:chgData name="Seo Han-Eul" userId="c65a238afff3c706" providerId="LiveId" clId="{A5DDA558-0F83-4BD1-B63B-D41FE9D2A2C5}" dt="2019-12-04T02:49:03.010" v="998"/>
          <ac:spMkLst>
            <pc:docMk/>
            <pc:sldMk cId="547767897" sldId="462"/>
            <ac:spMk id="3" creationId="{B04F3115-C712-4051-8E5A-B9AD9E7F414D}"/>
          </ac:spMkLst>
        </pc:spChg>
        <pc:graphicFrameChg chg="mod modGraphic">
          <ac:chgData name="Seo Han-Eul" userId="c65a238afff3c706" providerId="LiveId" clId="{A5DDA558-0F83-4BD1-B63B-D41FE9D2A2C5}" dt="2019-12-04T03:01:29.654" v="2295" actId="179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ord">
        <pc:chgData name="Seo Han-Eul" userId="c65a238afff3c706" providerId="LiveId" clId="{A5DDA558-0F83-4BD1-B63B-D41FE9D2A2C5}" dt="2019-12-04T02:47:39.952" v="981"/>
        <pc:sldMkLst>
          <pc:docMk/>
          <pc:sldMk cId="2735309737" sldId="463"/>
        </pc:sldMkLst>
      </pc:sldChg>
      <pc:sldChg chg="modSp add">
        <pc:chgData name="Seo Han-Eul" userId="c65a238afff3c706" providerId="LiveId" clId="{A5DDA558-0F83-4BD1-B63B-D41FE9D2A2C5}" dt="2019-12-04T03:23:03.742" v="2298" actId="20577"/>
        <pc:sldMkLst>
          <pc:docMk/>
          <pc:sldMk cId="3942416626" sldId="518"/>
        </pc:sldMkLst>
        <pc:graphicFrameChg chg="mod modGraphic">
          <ac:chgData name="Seo Han-Eul" userId="c65a238afff3c706" providerId="LiveId" clId="{A5DDA558-0F83-4BD1-B63B-D41FE9D2A2C5}" dt="2019-12-04T03:23:03.742" v="2298" actId="20577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  <pc:docChgLst>
    <pc:chgData name="Seo Han-Eul" userId="c65a238afff3c706" providerId="LiveId" clId="{859D3B63-3E22-47E2-901B-2C4AD30ADAFF}"/>
    <pc:docChg chg="undo custSel modSld">
      <pc:chgData name="Seo Han-Eul" userId="c65a238afff3c706" providerId="LiveId" clId="{859D3B63-3E22-47E2-901B-2C4AD30ADAFF}" dt="2019-12-07T06:40:15.939" v="1639" actId="20577"/>
      <pc:docMkLst>
        <pc:docMk/>
      </pc:docMkLst>
      <pc:sldChg chg="modSp">
        <pc:chgData name="Seo Han-Eul" userId="c65a238afff3c706" providerId="LiveId" clId="{859D3B63-3E22-47E2-901B-2C4AD30ADAFF}" dt="2019-12-07T06:30:36.104" v="3" actId="20577"/>
        <pc:sldMkLst>
          <pc:docMk/>
          <pc:sldMk cId="2765089838" sldId="479"/>
        </pc:sldMkLst>
        <pc:spChg chg="mod">
          <ac:chgData name="Seo Han-Eul" userId="c65a238afff3c706" providerId="LiveId" clId="{859D3B63-3E22-47E2-901B-2C4AD30ADAFF}" dt="2019-12-07T06:30:36.104" v="3" actId="20577"/>
          <ac:spMkLst>
            <pc:docMk/>
            <pc:sldMk cId="2765089838" sldId="479"/>
            <ac:spMk id="2" creationId="{DFEF2C65-37FF-4CCD-BD96-F4DA364E9402}"/>
          </ac:spMkLst>
        </pc:spChg>
        <pc:spChg chg="mod">
          <ac:chgData name="Seo Han-Eul" userId="c65a238afff3c706" providerId="LiveId" clId="{859D3B63-3E22-47E2-901B-2C4AD30ADAFF}" dt="2019-12-07T06:29:00.263" v="1" actId="20577"/>
          <ac:spMkLst>
            <pc:docMk/>
            <pc:sldMk cId="2765089838" sldId="479"/>
            <ac:spMk id="4" creationId="{DD0AA008-C964-46BA-8C31-E3C62E666866}"/>
          </ac:spMkLst>
        </pc:spChg>
      </pc:sldChg>
      <pc:sldChg chg="modSp">
        <pc:chgData name="Seo Han-Eul" userId="c65a238afff3c706" providerId="LiveId" clId="{859D3B63-3E22-47E2-901B-2C4AD30ADAFF}" dt="2019-12-07T06:33:46.120" v="245" actId="20577"/>
        <pc:sldMkLst>
          <pc:docMk/>
          <pc:sldMk cId="2248426544" sldId="481"/>
        </pc:sldMkLst>
        <pc:graphicFrameChg chg="mod modGraphic">
          <ac:chgData name="Seo Han-Eul" userId="c65a238afff3c706" providerId="LiveId" clId="{859D3B63-3E22-47E2-901B-2C4AD30ADAFF}" dt="2019-12-07T06:33:46.120" v="245" actId="20577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6:18.950" v="909" actId="207"/>
        <pc:sldMkLst>
          <pc:docMk/>
          <pc:sldMk cId="2994701088" sldId="482"/>
        </pc:sldMkLst>
        <pc:graphicFrameChg chg="modGraphic">
          <ac:chgData name="Seo Han-Eul" userId="c65a238afff3c706" providerId="LiveId" clId="{859D3B63-3E22-47E2-901B-2C4AD30ADAFF}" dt="2019-12-07T06:36:18.950" v="909" actId="20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859D3B63-3E22-47E2-901B-2C4AD30ADAFF}" dt="2019-12-07T06:38:17.634" v="1131" actId="207"/>
        <pc:sldMkLst>
          <pc:docMk/>
          <pc:sldMk cId="1372229937" sldId="483"/>
        </pc:sldMkLst>
        <pc:graphicFrameChg chg="modGraphic">
          <ac:chgData name="Seo Han-Eul" userId="c65a238afff3c706" providerId="LiveId" clId="{859D3B63-3E22-47E2-901B-2C4AD30ADAFF}" dt="2019-12-07T06:38:17.634" v="1131" actId="207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40:15.939" v="1639" actId="20577"/>
        <pc:sldMkLst>
          <pc:docMk/>
          <pc:sldMk cId="1937049953" sldId="484"/>
        </pc:sldMkLst>
        <pc:graphicFrameChg chg="mod modGraphic">
          <ac:chgData name="Seo Han-Eul" userId="c65a238afff3c706" providerId="LiveId" clId="{859D3B63-3E22-47E2-901B-2C4AD30ADAFF}" dt="2019-12-07T06:40:15.939" v="1639" actId="20577"/>
          <ac:graphicFrameMkLst>
            <pc:docMk/>
            <pc:sldMk cId="1937049953" sldId="484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859D3B63-3E22-47E2-901B-2C4AD30ADAFF}" dt="2019-12-07T06:33:17.202" v="192" actId="20577"/>
        <pc:sldMkLst>
          <pc:docMk/>
          <pc:sldMk cId="126899840" sldId="502"/>
        </pc:sldMkLst>
        <pc:graphicFrameChg chg="modGraphic">
          <ac:chgData name="Seo Han-Eul" userId="c65a238afff3c706" providerId="LiveId" clId="{859D3B63-3E22-47E2-901B-2C4AD30ADAFF}" dt="2019-12-07T06:33:17.202" v="192" actId="20577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delSp">
        <pc:chgData name="Seo Han-Eul" userId="c65a238afff3c706" providerId="LiveId" clId="{859D3B63-3E22-47E2-901B-2C4AD30ADAFF}" dt="2019-12-07T06:30:51.907" v="4" actId="478"/>
        <pc:sldMkLst>
          <pc:docMk/>
          <pc:sldMk cId="356181797" sldId="503"/>
        </pc:sldMkLst>
        <pc:spChg chg="del">
          <ac:chgData name="Seo Han-Eul" userId="c65a238afff3c706" providerId="LiveId" clId="{859D3B63-3E22-47E2-901B-2C4AD30ADAFF}" dt="2019-12-07T06:30:51.907" v="4" actId="478"/>
          <ac:spMkLst>
            <pc:docMk/>
            <pc:sldMk cId="356181797" sldId="503"/>
            <ac:spMk id="17" creationId="{3E49C30B-9458-4557-AD04-47393F4D1E54}"/>
          </ac:spMkLst>
        </pc:spChg>
      </pc:sldChg>
      <pc:sldChg chg="delSp modSp">
        <pc:chgData name="Seo Han-Eul" userId="c65a238afff3c706" providerId="LiveId" clId="{859D3B63-3E22-47E2-901B-2C4AD30ADAFF}" dt="2019-12-07T06:30:59.584" v="6" actId="478"/>
        <pc:sldMkLst>
          <pc:docMk/>
          <pc:sldMk cId="2396584156" sldId="504"/>
        </pc:sldMkLst>
        <pc:spChg chg="del mod">
          <ac:chgData name="Seo Han-Eul" userId="c65a238afff3c706" providerId="LiveId" clId="{859D3B63-3E22-47E2-901B-2C4AD30ADAFF}" dt="2019-12-07T06:30:59.584" v="6" actId="478"/>
          <ac:spMkLst>
            <pc:docMk/>
            <pc:sldMk cId="2396584156" sldId="504"/>
            <ac:spMk id="19" creationId="{68921EF8-1B56-4ED7-AA33-05CF9A3F4562}"/>
          </ac:spMkLst>
        </pc:spChg>
      </pc:sldChg>
      <pc:sldChg chg="modSp">
        <pc:chgData name="Seo Han-Eul" userId="c65a238afff3c706" providerId="LiveId" clId="{859D3B63-3E22-47E2-901B-2C4AD30ADAFF}" dt="2019-12-07T06:31:12.353" v="7" actId="1076"/>
        <pc:sldMkLst>
          <pc:docMk/>
          <pc:sldMk cId="4140583430" sldId="507"/>
        </pc:sldMkLst>
        <pc:spChg chg="mod">
          <ac:chgData name="Seo Han-Eul" userId="c65a238afff3c706" providerId="LiveId" clId="{859D3B63-3E22-47E2-901B-2C4AD30ADAFF}" dt="2019-12-07T06:31:12.353" v="7" actId="1076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859D3B63-3E22-47E2-901B-2C4AD30ADAFF}" dt="2019-12-07T06:32:57.424" v="186" actId="20577"/>
        <pc:sldMkLst>
          <pc:docMk/>
          <pc:sldMk cId="1244016732" sldId="512"/>
        </pc:sldMkLst>
        <pc:graphicFrameChg chg="mod modGraphic">
          <ac:chgData name="Seo Han-Eul" userId="c65a238afff3c706" providerId="LiveId" clId="{859D3B63-3E22-47E2-901B-2C4AD30ADAFF}" dt="2019-12-07T06:32:57.424" v="186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</pc:docChg>
  </pc:docChgLst>
  <pc:docChgLst>
    <pc:chgData name="Seo Han-Eul" userId="c65a238afff3c706" providerId="LiveId" clId="{C93A2D4F-D4D6-4C4A-BEE7-1B303C948A50}"/>
    <pc:docChg chg="undo custSel modSld">
      <pc:chgData name="Seo Han-Eul" userId="c65a238afff3c706" providerId="LiveId" clId="{C93A2D4F-D4D6-4C4A-BEE7-1B303C948A50}" dt="2019-12-06T16:26:59.287" v="465" actId="20577"/>
      <pc:docMkLst>
        <pc:docMk/>
      </pc:docMkLst>
      <pc:sldChg chg="addSp delSp modSp">
        <pc:chgData name="Seo Han-Eul" userId="c65a238afff3c706" providerId="LiveId" clId="{C93A2D4F-D4D6-4C4A-BEE7-1B303C948A50}" dt="2019-12-06T16:17:50.123" v="24" actId="1076"/>
        <pc:sldMkLst>
          <pc:docMk/>
          <pc:sldMk cId="2298192760" sldId="452"/>
        </pc:sldMkLst>
        <pc:picChg chg="add mod">
          <ac:chgData name="Seo Han-Eul" userId="c65a238afff3c706" providerId="LiveId" clId="{C93A2D4F-D4D6-4C4A-BEE7-1B303C948A50}" dt="2019-12-06T16:17:50.123" v="24" actId="1076"/>
          <ac:picMkLst>
            <pc:docMk/>
            <pc:sldMk cId="2298192760" sldId="452"/>
            <ac:picMk id="2" creationId="{24C621F2-B6A9-46F1-9648-48A311DF06A1}"/>
          </ac:picMkLst>
        </pc:picChg>
        <pc:picChg chg="del">
          <ac:chgData name="Seo Han-Eul" userId="c65a238afff3c706" providerId="LiveId" clId="{C93A2D4F-D4D6-4C4A-BEE7-1B303C948A50}" dt="2019-12-06T16:13:54.109" v="20" actId="478"/>
          <ac:picMkLst>
            <pc:docMk/>
            <pc:sldMk cId="2298192760" sldId="452"/>
            <ac:picMk id="5" creationId="{585B1A31-DF9C-4E7F-9AB7-98E0BC7C72B4}"/>
          </ac:picMkLst>
        </pc:picChg>
      </pc:sldChg>
      <pc:sldChg chg="modSp modNotesTx">
        <pc:chgData name="Seo Han-Eul" userId="c65a238afff3c706" providerId="LiveId" clId="{C93A2D4F-D4D6-4C4A-BEE7-1B303C948A50}" dt="2019-12-06T16:23:43.297" v="320" actId="207"/>
        <pc:sldMkLst>
          <pc:docMk/>
          <pc:sldMk cId="547767897" sldId="462"/>
        </pc:sldMkLst>
        <pc:graphicFrameChg chg="mod modGraphic">
          <ac:chgData name="Seo Han-Eul" userId="c65a238afff3c706" providerId="LiveId" clId="{C93A2D4F-D4D6-4C4A-BEE7-1B303C948A50}" dt="2019-12-06T16:23:43.297" v="320" actId="207"/>
          <ac:graphicFrameMkLst>
            <pc:docMk/>
            <pc:sldMk cId="547767897" sldId="46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2:28.924" v="190" actId="20577"/>
        <pc:sldMkLst>
          <pc:docMk/>
          <pc:sldMk cId="2735309737" sldId="463"/>
        </pc:sldMkLst>
        <pc:graphicFrameChg chg="mod modGraphic">
          <ac:chgData name="Seo Han-Eul" userId="c65a238afff3c706" providerId="LiveId" clId="{C93A2D4F-D4D6-4C4A-BEE7-1B303C948A50}" dt="2019-12-06T16:22:28.924" v="190" actId="20577"/>
          <ac:graphicFrameMkLst>
            <pc:docMk/>
            <pc:sldMk cId="2735309737" sldId="463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3:47.209" v="19"/>
        <pc:sldMkLst>
          <pc:docMk/>
          <pc:sldMk cId="808121878" sldId="478"/>
        </pc:sldMkLst>
        <pc:graphicFrameChg chg="mod">
          <ac:chgData name="Seo Han-Eul" userId="c65a238afff3c706" providerId="LiveId" clId="{C93A2D4F-D4D6-4C4A-BEE7-1B303C948A50}" dt="2019-12-06T16:13:47.209" v="19"/>
          <ac:graphicFrameMkLst>
            <pc:docMk/>
            <pc:sldMk cId="808121878" sldId="478"/>
            <ac:graphicFrameMk id="2" creationId="{B34C9AB5-0A64-441F-B6A5-424A9510294F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248426544" sldId="481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248426544" sldId="48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12:55.529" v="18"/>
          <ac:graphicFrameMkLst>
            <pc:docMk/>
            <pc:sldMk cId="2248426544" sldId="481"/>
            <ac:graphicFrameMk id="5" creationId="{C109C41F-E276-47BC-82DD-A571E5BA1A96}"/>
          </ac:graphicFrameMkLst>
        </pc:graphicFrameChg>
      </pc:sldChg>
      <pc:sldChg chg="modSp modNotes modNotesTx">
        <pc:chgData name="Seo Han-Eul" userId="c65a238afff3c706" providerId="LiveId" clId="{C93A2D4F-D4D6-4C4A-BEE7-1B303C948A50}" dt="2019-12-06T16:20:42.419" v="152" actId="20577"/>
        <pc:sldMkLst>
          <pc:docMk/>
          <pc:sldMk cId="2994701088" sldId="482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2994701088" sldId="482"/>
            <ac:spMk id="11266" creationId="{D4016E07-41E3-4042-9B66-70028642392A}"/>
          </ac:spMkLst>
        </pc:spChg>
        <pc:graphicFrameChg chg="mod modGraphic">
          <ac:chgData name="Seo Han-Eul" userId="c65a238afff3c706" providerId="LiveId" clId="{C93A2D4F-D4D6-4C4A-BEE7-1B303C948A50}" dt="2019-12-06T16:20:42.419" v="152" actId="20577"/>
          <ac:graphicFrameMkLst>
            <pc:docMk/>
            <pc:sldMk cId="2994701088" sldId="48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21:29.548" v="165" actId="14100"/>
        <pc:sldMkLst>
          <pc:docMk/>
          <pc:sldMk cId="1372229937" sldId="483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1372229937" sldId="483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1:29.548" v="165" actId="14100"/>
          <ac:graphicFrameMkLst>
            <pc:docMk/>
            <pc:sldMk cId="1372229937" sldId="483"/>
            <ac:graphicFrameMk id="5" creationId="{C109C41F-E276-47BC-82DD-A571E5BA1A96}"/>
          </ac:graphicFrameMkLst>
        </pc:graphicFrameChg>
      </pc:sldChg>
      <pc:sldChg chg="delSp modSp">
        <pc:chgData name="Seo Han-Eul" userId="c65a238afff3c706" providerId="LiveId" clId="{C93A2D4F-D4D6-4C4A-BEE7-1B303C948A50}" dt="2019-12-06T16:18:47.523" v="67" actId="478"/>
        <pc:sldMkLst>
          <pc:docMk/>
          <pc:sldMk cId="1937049953" sldId="484"/>
        </pc:sldMkLst>
        <pc:spChg chg="del">
          <ac:chgData name="Seo Han-Eul" userId="c65a238afff3c706" providerId="LiveId" clId="{C93A2D4F-D4D6-4C4A-BEE7-1B303C948A50}" dt="2019-12-06T16:18:47.523" v="67" actId="478"/>
          <ac:spMkLst>
            <pc:docMk/>
            <pc:sldMk cId="1937049953" sldId="484"/>
            <ac:spMk id="2" creationId="{8FAD5C2C-E549-453F-9D03-F98EFA43DEE9}"/>
          </ac:spMkLst>
        </pc:spChg>
        <pc:spChg chg="mod">
          <ac:chgData name="Seo Han-Eul" userId="c65a238afff3c706" providerId="LiveId" clId="{C93A2D4F-D4D6-4C4A-BEE7-1B303C948A50}" dt="2019-12-06T16:13:47.209" v="19"/>
          <ac:spMkLst>
            <pc:docMk/>
            <pc:sldMk cId="1937049953" sldId="484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9.195" v="61" actId="1076"/>
        <pc:sldMkLst>
          <pc:docMk/>
          <pc:sldMk cId="2307228669" sldId="487"/>
        </pc:sldMkLst>
        <pc:spChg chg="mod">
          <ac:chgData name="Seo Han-Eul" userId="c65a238afff3c706" providerId="LiveId" clId="{C93A2D4F-D4D6-4C4A-BEE7-1B303C948A50}" dt="2019-12-06T16:18:19.195" v="61" actId="1076"/>
          <ac:spMkLst>
            <pc:docMk/>
            <pc:sldMk cId="2307228669" sldId="487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14.803" v="60" actId="20577"/>
        <pc:sldMkLst>
          <pc:docMk/>
          <pc:sldMk cId="263999647" sldId="491"/>
        </pc:sldMkLst>
        <pc:spChg chg="mod">
          <ac:chgData name="Seo Han-Eul" userId="c65a238afff3c706" providerId="LiveId" clId="{C93A2D4F-D4D6-4C4A-BEE7-1B303C948A50}" dt="2019-12-06T16:18:14.803" v="60" actId="20577"/>
          <ac:spMkLst>
            <pc:docMk/>
            <pc:sldMk cId="263999647" sldId="491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0:09.868" v="114" actId="313"/>
        <pc:sldMkLst>
          <pc:docMk/>
          <pc:sldMk cId="3817260465" sldId="501"/>
        </pc:sldMkLst>
        <pc:spChg chg="mod">
          <ac:chgData name="Seo Han-Eul" userId="c65a238afff3c706" providerId="LiveId" clId="{C93A2D4F-D4D6-4C4A-BEE7-1B303C948A50}" dt="2019-12-06T16:13:47.209" v="19"/>
          <ac:spMkLst>
            <pc:docMk/>
            <pc:sldMk cId="3817260465" sldId="501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0:09.868" v="114" actId="313"/>
          <ac:graphicFrameMkLst>
            <pc:docMk/>
            <pc:sldMk cId="3817260465" sldId="501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26899840" sldId="50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6899840" sldId="502"/>
            <ac:spMk id="11266" creationId="{D4016E07-41E3-4042-9B66-70028642392A}"/>
          </ac:spMkLst>
        </pc:spChg>
        <pc:graphicFrameChg chg="mod">
          <ac:chgData name="Seo Han-Eul" userId="c65a238afff3c706" providerId="LiveId" clId="{C93A2D4F-D4D6-4C4A-BEE7-1B303C948A50}" dt="2019-12-06T16:12:55.529" v="18"/>
          <ac:graphicFrameMkLst>
            <pc:docMk/>
            <pc:sldMk cId="126899840" sldId="502"/>
            <ac:graphicFrameMk id="5" creationId="{700AFBC4-AE96-4C2B-A66E-E16C3771318B}"/>
          </ac:graphicFrameMkLst>
        </pc:graphicFrame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2076087606" sldId="505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2076087606" sldId="505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11004890" sldId="506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11004890" sldId="506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140583430" sldId="507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140583430" sldId="507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1679849079" sldId="508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679849079" sldId="508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3557842809" sldId="509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3557842809" sldId="509"/>
            <ac:spMk id="3" creationId="{07326AFF-3EF5-4D94-89FB-01D8D2A64FBA}"/>
          </ac:spMkLst>
        </pc:spChg>
      </pc:sldChg>
      <pc:sldChg chg="modSp">
        <pc:chgData name="Seo Han-Eul" userId="c65a238afff3c706" providerId="LiveId" clId="{C93A2D4F-D4D6-4C4A-BEE7-1B303C948A50}" dt="2019-12-06T16:12:55.529" v="18"/>
        <pc:sldMkLst>
          <pc:docMk/>
          <pc:sldMk cId="4291682625" sldId="510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2" creationId="{49A31354-9A09-451D-AD5B-36426A189841}"/>
          </ac:spMkLst>
        </pc:spChg>
        <pc:spChg chg="mod">
          <ac:chgData name="Seo Han-Eul" userId="c65a238afff3c706" providerId="LiveId" clId="{C93A2D4F-D4D6-4C4A-BEE7-1B303C948A50}" dt="2019-12-06T16:12:55.529" v="18"/>
          <ac:spMkLst>
            <pc:docMk/>
            <pc:sldMk cId="4291682625" sldId="510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26:59.287" v="465" actId="20577"/>
        <pc:sldMkLst>
          <pc:docMk/>
          <pc:sldMk cId="1244016732" sldId="512"/>
        </pc:sldMkLst>
        <pc:spChg chg="mod">
          <ac:chgData name="Seo Han-Eul" userId="c65a238afff3c706" providerId="LiveId" clId="{C93A2D4F-D4D6-4C4A-BEE7-1B303C948A50}" dt="2019-12-06T16:12:55.529" v="18"/>
          <ac:spMkLst>
            <pc:docMk/>
            <pc:sldMk cId="1244016732" sldId="512"/>
            <ac:spMk id="12290" creationId="{7E972101-0CDC-48B1-A52B-9F3917602D34}"/>
          </ac:spMkLst>
        </pc:spChg>
        <pc:graphicFrameChg chg="mod modGraphic">
          <ac:chgData name="Seo Han-Eul" userId="c65a238afff3c706" providerId="LiveId" clId="{C93A2D4F-D4D6-4C4A-BEE7-1B303C948A50}" dt="2019-12-06T16:26:59.287" v="465" actId="20577"/>
          <ac:graphicFrameMkLst>
            <pc:docMk/>
            <pc:sldMk cId="1244016732" sldId="512"/>
            <ac:graphicFrameMk id="5" creationId="{C109C41F-E276-47BC-82DD-A571E5BA1A96}"/>
          </ac:graphicFrameMkLst>
        </pc:graphicFrameChg>
      </pc:sldChg>
      <pc:sldChg chg="modSp">
        <pc:chgData name="Seo Han-Eul" userId="c65a238afff3c706" providerId="LiveId" clId="{C93A2D4F-D4D6-4C4A-BEE7-1B303C948A50}" dt="2019-12-06T16:21:41.453" v="187" actId="20577"/>
        <pc:sldMkLst>
          <pc:docMk/>
          <pc:sldMk cId="643226211" sldId="513"/>
        </pc:sldMkLst>
        <pc:spChg chg="mod">
          <ac:chgData name="Seo Han-Eul" userId="c65a238afff3c706" providerId="LiveId" clId="{C93A2D4F-D4D6-4C4A-BEE7-1B303C948A50}" dt="2019-12-06T16:21:41.453" v="187" actId="20577"/>
          <ac:spMkLst>
            <pc:docMk/>
            <pc:sldMk cId="643226211" sldId="513"/>
            <ac:spMk id="12290" creationId="{7E972101-0CDC-48B1-A52B-9F3917602D34}"/>
          </ac:spMkLst>
        </pc:spChg>
        <pc:picChg chg="mod">
          <ac:chgData name="Seo Han-Eul" userId="c65a238afff3c706" providerId="LiveId" clId="{C93A2D4F-D4D6-4C4A-BEE7-1B303C948A50}" dt="2019-12-06T16:21:35.585" v="167" actId="1076"/>
          <ac:picMkLst>
            <pc:docMk/>
            <pc:sldMk cId="643226211" sldId="513"/>
            <ac:picMk id="2" creationId="{0E000C3B-1C9B-405B-83C6-7D9F7BCCC33C}"/>
          </ac:picMkLst>
        </pc:picChg>
      </pc:sldChg>
      <pc:sldChg chg="modSp">
        <pc:chgData name="Seo Han-Eul" userId="c65a238afff3c706" providerId="LiveId" clId="{C93A2D4F-D4D6-4C4A-BEE7-1B303C948A50}" dt="2019-12-06T16:21:45.763" v="188" actId="1076"/>
        <pc:sldMkLst>
          <pc:docMk/>
          <pc:sldMk cId="684535625" sldId="514"/>
        </pc:sldMkLst>
        <pc:spChg chg="mod">
          <ac:chgData name="Seo Han-Eul" userId="c65a238afff3c706" providerId="LiveId" clId="{C93A2D4F-D4D6-4C4A-BEE7-1B303C948A50}" dt="2019-12-06T16:21:45.763" v="188" actId="1076"/>
          <ac:spMkLst>
            <pc:docMk/>
            <pc:sldMk cId="684535625" sldId="514"/>
            <ac:spMk id="12290" creationId="{7E972101-0CDC-48B1-A52B-9F3917602D34}"/>
          </ac:spMkLst>
        </pc:spChg>
      </pc:sldChg>
      <pc:sldChg chg="delSp modSp">
        <pc:chgData name="Seo Han-Eul" userId="c65a238afff3c706" providerId="LiveId" clId="{C93A2D4F-D4D6-4C4A-BEE7-1B303C948A50}" dt="2019-12-06T16:26:23.260" v="321" actId="478"/>
        <pc:sldMkLst>
          <pc:docMk/>
          <pc:sldMk cId="1432634310" sldId="515"/>
        </pc:sldMkLst>
        <pc:spChg chg="del mod">
          <ac:chgData name="Seo Han-Eul" userId="c65a238afff3c706" providerId="LiveId" clId="{C93A2D4F-D4D6-4C4A-BEE7-1B303C948A50}" dt="2019-12-06T16:26:23.260" v="321" actId="478"/>
          <ac:spMkLst>
            <pc:docMk/>
            <pc:sldMk cId="1432634310" sldId="515"/>
            <ac:spMk id="17" creationId="{5D381650-9EB4-4378-9BA7-6FB666B921D0}"/>
          </ac:spMkLst>
        </pc:spChg>
        <pc:spChg chg="mod">
          <ac:chgData name="Seo Han-Eul" userId="c65a238afff3c706" providerId="LiveId" clId="{C93A2D4F-D4D6-4C4A-BEE7-1B303C948A50}" dt="2019-12-06T16:21:49.756" v="189" actId="1076"/>
          <ac:spMkLst>
            <pc:docMk/>
            <pc:sldMk cId="1432634310" sldId="515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34.336" v="65" actId="20577"/>
        <pc:sldMkLst>
          <pc:docMk/>
          <pc:sldMk cId="1714820945" sldId="516"/>
        </pc:sldMkLst>
        <pc:spChg chg="mod">
          <ac:chgData name="Seo Han-Eul" userId="c65a238afff3c706" providerId="LiveId" clId="{C93A2D4F-D4D6-4C4A-BEE7-1B303C948A50}" dt="2019-12-06T16:18:34.336" v="65" actId="20577"/>
          <ac:spMkLst>
            <pc:docMk/>
            <pc:sldMk cId="1714820945" sldId="516"/>
            <ac:spMk id="12290" creationId="{7E972101-0CDC-48B1-A52B-9F3917602D34}"/>
          </ac:spMkLst>
        </pc:spChg>
      </pc:sldChg>
      <pc:sldChg chg="modSp">
        <pc:chgData name="Seo Han-Eul" userId="c65a238afff3c706" providerId="LiveId" clId="{C93A2D4F-D4D6-4C4A-BEE7-1B303C948A50}" dt="2019-12-06T16:18:40.908" v="66" actId="1076"/>
        <pc:sldMkLst>
          <pc:docMk/>
          <pc:sldMk cId="1585068454" sldId="517"/>
        </pc:sldMkLst>
        <pc:spChg chg="mod">
          <ac:chgData name="Seo Han-Eul" userId="c65a238afff3c706" providerId="LiveId" clId="{C93A2D4F-D4D6-4C4A-BEE7-1B303C948A50}" dt="2019-12-06T16:18:40.908" v="66" actId="1076"/>
          <ac:spMkLst>
            <pc:docMk/>
            <pc:sldMk cId="1585068454" sldId="517"/>
            <ac:spMk id="12290" creationId="{7E972101-0CDC-48B1-A52B-9F3917602D34}"/>
          </ac:spMkLst>
        </pc:spChg>
      </pc:sldChg>
      <pc:sldChg chg="modSp modNotesTx">
        <pc:chgData name="Seo Han-Eul" userId="c65a238afff3c706" providerId="LiveId" clId="{C93A2D4F-D4D6-4C4A-BEE7-1B303C948A50}" dt="2019-12-06T16:22:41.523" v="193" actId="1076"/>
        <pc:sldMkLst>
          <pc:docMk/>
          <pc:sldMk cId="3942416626" sldId="518"/>
        </pc:sldMkLst>
        <pc:graphicFrameChg chg="mod modGraphic">
          <ac:chgData name="Seo Han-Eul" userId="c65a238afff3c706" providerId="LiveId" clId="{C93A2D4F-D4D6-4C4A-BEE7-1B303C948A50}" dt="2019-12-06T16:22:41.523" v="193" actId="1076"/>
          <ac:graphicFrameMkLst>
            <pc:docMk/>
            <pc:sldMk cId="3942416626" sldId="518"/>
            <ac:graphicFrameMk id="5" creationId="{700AFBC4-AE96-4C2B-A66E-E16C3771318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여행 게시물 조회하기 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조회된 게시물이 선택한 지역의 주소 정보와 일치하는지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상세 페이지 조회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좋아요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즐겨찾기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새로고침을</a:t>
            </a:r>
            <a:r>
              <a:rPr lang="ko-KR" altLang="en-US" dirty="0"/>
              <a:t> 통해 피드백 반영기능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지역 변경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여행스타일 변경 기능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게시물들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상세 정보 조회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좋아요</a:t>
            </a:r>
            <a:r>
              <a:rPr lang="en-US" altLang="ko-KR" dirty="0"/>
              <a:t>/</a:t>
            </a:r>
            <a:r>
              <a:rPr lang="ko-KR" altLang="en-US" dirty="0"/>
              <a:t>싫어요 피드백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즐겨찾기한</a:t>
            </a:r>
            <a:r>
              <a:rPr lang="ko-KR" altLang="en-US" dirty="0"/>
              <a:t> 여행지 연관 여행지 조회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73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V4.1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Specification 4.1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/>
              <a:t>여행스타일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672419"/>
              </p:ext>
            </p:extLst>
          </p:nvPr>
        </p:nvGraphicFramePr>
        <p:xfrm>
          <a:off x="311150" y="914400"/>
          <a:ext cx="8524180" cy="5402247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여행스타일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여행스타일을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 기능을 사용하여 여행 지역과 여행스타일을 한번도 선택한 적이 없을 때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또는 여행스타일 재 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.(AF)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숙박여부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여행출발시기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유무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 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동행자와의 관계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총 예산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여행지에서의 기대활동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성별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나이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결혼 여부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 추천 시스템에 입력하고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응답받은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여행스타일을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 2)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90759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여행스타일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여행스타일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여행스타일을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여행스타일을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여행스타일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3281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 -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여행스타일 선택을 하지 않고 창을 이탈했을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다시 로그인하면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선택부터 시작하도록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2.0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다시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2 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유효하지 않은 값을 입력하고 제출버튼을 클릭했을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사용자에게 유효하지 않은 값을 입력하였다고 경고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제출하지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0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추천 게시물 조회하기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9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02" y="48082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순서대로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여행스타일 재설정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2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1" y="46820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즐겨찾기에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 기능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카테고리명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타이틀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BAA9BA-6CDF-448E-804E-6608D09FE14F}"/>
              </a:ext>
            </a:extLst>
          </p:cNvPr>
          <p:cNvSpPr/>
          <p:nvPr/>
        </p:nvSpPr>
        <p:spPr>
          <a:xfrm>
            <a:off x="2509534" y="2347912"/>
            <a:ext cx="1397000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43193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63" y="2454276"/>
            <a:ext cx="222614" cy="22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8908A-F0F0-4F2D-A449-6AF79908D838}"/>
              </a:ext>
            </a:extLst>
          </p:cNvPr>
          <p:cNvSpPr txBox="1"/>
          <p:nvPr/>
        </p:nvSpPr>
        <p:spPr>
          <a:xfrm>
            <a:off x="2533651" y="2387174"/>
            <a:ext cx="1285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문화</a:t>
            </a:r>
            <a:r>
              <a:rPr lang="en-US" altLang="ko-KR" sz="1200" dirty="0"/>
              <a:t>,</a:t>
            </a:r>
            <a:r>
              <a:rPr lang="ko-KR" altLang="en-US" sz="1200" dirty="0"/>
              <a:t>공연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B743C-9789-4B88-BEB0-BB49BFDFDB83}"/>
              </a:ext>
            </a:extLst>
          </p:cNvPr>
          <p:cNvSpPr txBox="1"/>
          <p:nvPr/>
        </p:nvSpPr>
        <p:spPr>
          <a:xfrm>
            <a:off x="2853680" y="3920494"/>
            <a:ext cx="1285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 err="1"/>
              <a:t>던파페스티벌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1482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72774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정보 조회 기능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585068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67682"/>
              </p:ext>
            </p:extLst>
          </p:nvPr>
        </p:nvGraphicFramePr>
        <p:xfrm>
          <a:off x="311150" y="914400"/>
          <a:ext cx="8524180" cy="544029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상황에서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여행 스타일에 맞게 여행 게시물을 추천해 준다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 관광공사 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8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여행스타일선택을 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936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5693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게시물이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여행스타일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여행스타일을 선택한 사람들의 피드백이 증가할 수록 해당 여행스타일을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494582"/>
              </p:ext>
            </p:extLst>
          </p:nvPr>
        </p:nvGraphicFramePr>
        <p:xfrm>
          <a:off x="350196" y="1097280"/>
          <a:ext cx="8542284" cy="599685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812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728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가장 우선적으로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개수와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김예지님 도움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수식을 사용하여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622027"/>
              </p:ext>
            </p:extLst>
          </p:nvPr>
        </p:nvGraphicFramePr>
        <p:xfrm>
          <a:off x="350196" y="1097281"/>
          <a:ext cx="8542284" cy="52671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073367"/>
              </p:ext>
            </p:extLst>
          </p:nvPr>
        </p:nvGraphicFramePr>
        <p:xfrm>
          <a:off x="352697" y="1097280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3" y="483892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게시물 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E000C3B-1C9B-405B-83C6-7D9F7BCC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58" y="1559701"/>
            <a:ext cx="5578028" cy="413085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605D429-A538-442E-BCF9-1D0D8C6D5746}"/>
              </a:ext>
            </a:extLst>
          </p:cNvPr>
          <p:cNvCxnSpPr>
            <a:cxnSpLocks/>
          </p:cNvCxnSpPr>
          <p:nvPr/>
        </p:nvCxnSpPr>
        <p:spPr>
          <a:xfrm>
            <a:off x="3396147" y="2438286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A39D5E-8327-410F-BC08-A0B4D6A7629D}"/>
              </a:ext>
            </a:extLst>
          </p:cNvPr>
          <p:cNvSpPr txBox="1"/>
          <p:nvPr/>
        </p:nvSpPr>
        <p:spPr>
          <a:xfrm>
            <a:off x="3441701" y="2150782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0BE774-C662-4635-B19C-88FD60B47EDA}"/>
              </a:ext>
            </a:extLst>
          </p:cNvPr>
          <p:cNvSpPr txBox="1"/>
          <p:nvPr/>
        </p:nvSpPr>
        <p:spPr>
          <a:xfrm>
            <a:off x="3441701" y="2486752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8D9EA-E753-453B-9565-EDEE905124D8}"/>
              </a:ext>
            </a:extLst>
          </p:cNvPr>
          <p:cNvSpPr/>
          <p:nvPr/>
        </p:nvSpPr>
        <p:spPr>
          <a:xfrm>
            <a:off x="3441701" y="2958973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1B90E9-CEB8-42F7-BAF5-3D2AB49C92C6}"/>
              </a:ext>
            </a:extLst>
          </p:cNvPr>
          <p:cNvSpPr/>
          <p:nvPr/>
        </p:nvSpPr>
        <p:spPr>
          <a:xfrm>
            <a:off x="3451041" y="4437348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19DFB6-76F2-4A32-8914-A6FCD327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588" y="2486752"/>
            <a:ext cx="175076" cy="2756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C871A5-FAFD-4193-90ED-14730CE74D0C}"/>
              </a:ext>
            </a:extLst>
          </p:cNvPr>
          <p:cNvSpPr txBox="1"/>
          <p:nvPr/>
        </p:nvSpPr>
        <p:spPr>
          <a:xfrm>
            <a:off x="3884830" y="2479661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233855-DD2E-4D2B-B4D6-7E55D1254F86}"/>
              </a:ext>
            </a:extLst>
          </p:cNvPr>
          <p:cNvSpPr txBox="1"/>
          <p:nvPr/>
        </p:nvSpPr>
        <p:spPr>
          <a:xfrm>
            <a:off x="3441701" y="2770937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FCED9-9257-4E37-87EC-09E0FE54FE54}"/>
              </a:ext>
            </a:extLst>
          </p:cNvPr>
          <p:cNvSpPr/>
          <p:nvPr/>
        </p:nvSpPr>
        <p:spPr>
          <a:xfrm>
            <a:off x="3439669" y="347386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1ABB30-AAE2-4B19-98E6-A2763CCD785C}"/>
              </a:ext>
            </a:extLst>
          </p:cNvPr>
          <p:cNvSpPr/>
          <p:nvPr/>
        </p:nvSpPr>
        <p:spPr>
          <a:xfrm>
            <a:off x="3424936" y="4609295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219D673-8706-4B17-9EFF-6DA8D69B1577}"/>
              </a:ext>
            </a:extLst>
          </p:cNvPr>
          <p:cNvSpPr/>
          <p:nvPr/>
        </p:nvSpPr>
        <p:spPr>
          <a:xfrm>
            <a:off x="3463359" y="4757131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534C3A-E906-46CF-8C21-C8C97FC0E4D8}"/>
              </a:ext>
            </a:extLst>
          </p:cNvPr>
          <p:cNvSpPr/>
          <p:nvPr/>
        </p:nvSpPr>
        <p:spPr>
          <a:xfrm>
            <a:off x="3463358" y="4973824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5AE6691-F44E-49F8-B833-0E437B402B23}"/>
              </a:ext>
            </a:extLst>
          </p:cNvPr>
          <p:cNvSpPr/>
          <p:nvPr/>
        </p:nvSpPr>
        <p:spPr>
          <a:xfrm>
            <a:off x="4446343" y="3478029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EC130D7-8F5D-4F63-A45F-989C0698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700" y="2108761"/>
            <a:ext cx="262097" cy="277000"/>
          </a:xfrm>
          <a:prstGeom prst="rect">
            <a:avLst/>
          </a:prstGeom>
        </p:spPr>
      </p:pic>
      <p:pic>
        <p:nvPicPr>
          <p:cNvPr id="35" name="Picture 2" descr="saved icon png에 대한 이미지 검색결과">
            <a:extLst>
              <a:ext uri="{FF2B5EF4-FFF2-40B4-BE49-F238E27FC236}">
                <a16:creationId xmlns:a16="http://schemas.microsoft.com/office/drawing/2014/main" id="{3D9097DB-138D-4908-B5DA-089A8B02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02" y="2146105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2CF75C-F53B-4620-A852-E380998813BA}"/>
              </a:ext>
            </a:extLst>
          </p:cNvPr>
          <p:cNvSpPr/>
          <p:nvPr/>
        </p:nvSpPr>
        <p:spPr>
          <a:xfrm>
            <a:off x="5433073" y="2022593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4322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38335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게시물들 목록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636A4-E055-446A-A535-2B87DF7196B8}"/>
              </a:ext>
            </a:extLst>
          </p:cNvPr>
          <p:cNvGrpSpPr/>
          <p:nvPr/>
        </p:nvGrpSpPr>
        <p:grpSpPr>
          <a:xfrm>
            <a:off x="1428899" y="1824850"/>
            <a:ext cx="6286203" cy="3584009"/>
            <a:chOff x="945433" y="1230473"/>
            <a:chExt cx="8381604" cy="4778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EBD5E9D-B282-4262-A0BF-FCD80E5B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ACCC43-9E34-47A2-A038-814D9481E41E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55ACEEF-EA64-4961-9B1A-AA58F620D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6EBBDD5-FA7A-4B8A-BC5F-4F8E97FB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9C3FE93-BB51-4E74-A3DF-BDA2397B2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DA6E36C2-480B-48CD-B578-B848FC61D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BD73142-5873-43DC-B0D3-AD2376678C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EB23579-31E8-4B45-9A6C-0EAA6DAB6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84535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8" y="49261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게시물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 페이지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08C72-32F2-4DB4-9027-61A3EDAD3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63" y="1613086"/>
            <a:ext cx="5578028" cy="413085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EF7772A-E875-459F-9CDC-42741179A2C9}"/>
              </a:ext>
            </a:extLst>
          </p:cNvPr>
          <p:cNvSpPr/>
          <p:nvPr/>
        </p:nvSpPr>
        <p:spPr>
          <a:xfrm>
            <a:off x="3195305" y="2390187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AC21F98-7091-4A6D-8EA5-AB132B6694A9}"/>
              </a:ext>
            </a:extLst>
          </p:cNvPr>
          <p:cNvCxnSpPr>
            <a:cxnSpLocks/>
          </p:cNvCxnSpPr>
          <p:nvPr/>
        </p:nvCxnSpPr>
        <p:spPr>
          <a:xfrm>
            <a:off x="3149752" y="2491672"/>
            <a:ext cx="2254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B22531-2E9C-45CE-9EC2-88FDEEFD1069}"/>
              </a:ext>
            </a:extLst>
          </p:cNvPr>
          <p:cNvSpPr txBox="1"/>
          <p:nvPr/>
        </p:nvSpPr>
        <p:spPr>
          <a:xfrm>
            <a:off x="3195305" y="2204168"/>
            <a:ext cx="122787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타이틀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52EA-6C25-4116-974E-65FF844E39CC}"/>
              </a:ext>
            </a:extLst>
          </p:cNvPr>
          <p:cNvSpPr txBox="1"/>
          <p:nvPr/>
        </p:nvSpPr>
        <p:spPr>
          <a:xfrm>
            <a:off x="3195305" y="2540138"/>
            <a:ext cx="1227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 </a:t>
            </a:r>
            <a:r>
              <a:rPr lang="en-US" altLang="ko-KR" sz="900" dirty="0"/>
              <a:t>: </a:t>
            </a:r>
            <a:endParaRPr lang="ko-KR" altLang="en-US" sz="9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1FF252-C50E-450D-BCA0-1119E0146AC2}"/>
              </a:ext>
            </a:extLst>
          </p:cNvPr>
          <p:cNvSpPr/>
          <p:nvPr/>
        </p:nvSpPr>
        <p:spPr>
          <a:xfrm>
            <a:off x="3195306" y="3012358"/>
            <a:ext cx="2024548" cy="47002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개요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6F1D52-536F-448E-B70D-42E890789C0E}"/>
              </a:ext>
            </a:extLst>
          </p:cNvPr>
          <p:cNvSpPr/>
          <p:nvPr/>
        </p:nvSpPr>
        <p:spPr>
          <a:xfrm>
            <a:off x="3204645" y="4490734"/>
            <a:ext cx="2024548" cy="147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홈페이지 주소정보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D02CBC-33F7-4BCC-88EF-8ED6AA59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93" y="2540138"/>
            <a:ext cx="175076" cy="2756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ACFB2-F6D7-4D32-B2F3-59E8C5F8E4D9}"/>
              </a:ext>
            </a:extLst>
          </p:cNvPr>
          <p:cNvSpPr txBox="1"/>
          <p:nvPr/>
        </p:nvSpPr>
        <p:spPr>
          <a:xfrm>
            <a:off x="3638435" y="2533046"/>
            <a:ext cx="1474266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주소정보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7BB8-E626-4B79-AD27-D5188ED69043}"/>
              </a:ext>
            </a:extLst>
          </p:cNvPr>
          <p:cNvSpPr txBox="1"/>
          <p:nvPr/>
        </p:nvSpPr>
        <p:spPr>
          <a:xfrm>
            <a:off x="3195305" y="2824323"/>
            <a:ext cx="122787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0" dirty="0"/>
              <a:t>개요 </a:t>
            </a:r>
            <a:r>
              <a:rPr lang="en-US" altLang="ko-KR" sz="750" dirty="0"/>
              <a:t>: </a:t>
            </a:r>
            <a:r>
              <a:rPr lang="ko-KR" altLang="en-US" sz="750" dirty="0"/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BBEF36-3EBB-4549-B3A3-ED28DE437091}"/>
              </a:ext>
            </a:extLst>
          </p:cNvPr>
          <p:cNvSpPr/>
          <p:nvPr/>
        </p:nvSpPr>
        <p:spPr>
          <a:xfrm>
            <a:off x="3193274" y="352725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1</a:t>
            </a:r>
            <a:endParaRPr lang="ko-KR" altLang="en-US" sz="13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30D065-BF37-4E58-9570-3BA0809AAB3D}"/>
              </a:ext>
            </a:extLst>
          </p:cNvPr>
          <p:cNvSpPr/>
          <p:nvPr/>
        </p:nvSpPr>
        <p:spPr>
          <a:xfrm>
            <a:off x="3178540" y="4662680"/>
            <a:ext cx="827075" cy="147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25" dirty="0"/>
              <a:t>연관 여행지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E1A63-CCCD-48C5-868E-55AF48387780}"/>
              </a:ext>
            </a:extLst>
          </p:cNvPr>
          <p:cNvSpPr/>
          <p:nvPr/>
        </p:nvSpPr>
        <p:spPr>
          <a:xfrm>
            <a:off x="3216963" y="4810517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7EBED2-7A2D-4439-93BC-62DEDF67FC8B}"/>
              </a:ext>
            </a:extLst>
          </p:cNvPr>
          <p:cNvSpPr/>
          <p:nvPr/>
        </p:nvSpPr>
        <p:spPr>
          <a:xfrm>
            <a:off x="3216963" y="5027209"/>
            <a:ext cx="2024548" cy="1624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25" dirty="0"/>
              <a:t>연관 여행지 </a:t>
            </a:r>
            <a:r>
              <a:rPr lang="en-US" altLang="ko-KR" sz="825" dirty="0"/>
              <a:t>2</a:t>
            </a:r>
            <a:endParaRPr lang="ko-KR" altLang="en-US" sz="825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EB75F-9026-4B10-9757-0AF48962C9E0}"/>
              </a:ext>
            </a:extLst>
          </p:cNvPr>
          <p:cNvSpPr/>
          <p:nvPr/>
        </p:nvSpPr>
        <p:spPr>
          <a:xfrm>
            <a:off x="4199947" y="3531415"/>
            <a:ext cx="890321" cy="91861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이미지</a:t>
            </a:r>
            <a:r>
              <a:rPr lang="en-US" altLang="ko-KR" sz="1350" dirty="0"/>
              <a:t>2</a:t>
            </a:r>
            <a:endParaRPr lang="ko-KR" altLang="en-US" sz="13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B51FEC0-D022-4FF7-A494-0FE084E14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305" y="2162147"/>
            <a:ext cx="262097" cy="277000"/>
          </a:xfrm>
          <a:prstGeom prst="rect">
            <a:avLst/>
          </a:prstGeom>
        </p:spPr>
      </p:pic>
      <p:pic>
        <p:nvPicPr>
          <p:cNvPr id="23" name="Picture 2" descr="saved icon png에 대한 이미지 검색결과">
            <a:extLst>
              <a:ext uri="{FF2B5EF4-FFF2-40B4-BE49-F238E27FC236}">
                <a16:creationId xmlns:a16="http://schemas.microsoft.com/office/drawing/2014/main" id="{DC5688B7-997D-4670-B9AD-8F9C84779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07" y="2199491"/>
            <a:ext cx="206181" cy="22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B3B4C6-B898-406F-B447-0A711276BFA0}"/>
              </a:ext>
            </a:extLst>
          </p:cNvPr>
          <p:cNvSpPr/>
          <p:nvPr/>
        </p:nvSpPr>
        <p:spPr>
          <a:xfrm>
            <a:off x="5186678" y="2075978"/>
            <a:ext cx="217591" cy="229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X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432634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089344"/>
              </p:ext>
            </p:extLst>
          </p:nvPr>
        </p:nvGraphicFramePr>
        <p:xfrm>
          <a:off x="378071" y="1294807"/>
          <a:ext cx="8387858" cy="42683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 게시물을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페이지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조회 페이지에 진입했을 경우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저장한 여행 게시물들을 저장한다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사용자는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1588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페이지에 진입할 때 항상 활성화 되어있는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실행되고 종료될 때까지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추가된 날짜순으로 화면에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게시물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해제하기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889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컨테이너 의 즐겨찾기 버튼은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실행될 때 모두 활성화 되어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즐겨찾기 버튼을 클릭하면 시스템은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목록에서 해당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삭제하고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종료하거나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누르기 전에 다시 즐겨찾기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저장한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여행 게시물을 다시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0363" indent="-269875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20697"/>
              </p:ext>
            </p:extLst>
          </p:nvPr>
        </p:nvGraphicFramePr>
        <p:xfrm>
          <a:off x="378071" y="1517302"/>
          <a:ext cx="8387858" cy="358836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38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34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903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동일한 카테고리에 포함되어 있으나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받지 못한 여행지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즐겨찾기 버튼을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2416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18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C621F2-B6A9-46F1-9648-48A311D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6" y="1497205"/>
            <a:ext cx="8271287" cy="36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68" y="468998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여행스타일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2495</Words>
  <Application>Microsoft Office PowerPoint</Application>
  <PresentationFormat>화면 슬라이드 쇼(4:3)</PresentationFormat>
  <Paragraphs>352</Paragraphs>
  <Slides>28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나눔바른고딕</vt:lpstr>
      <vt:lpstr>Arial</vt:lpstr>
      <vt:lpstr>Calibri</vt:lpstr>
      <vt:lpstr>Wingdings</vt:lpstr>
      <vt:lpstr>Calibri Light</vt:lpstr>
      <vt:lpstr>맑은 고딕</vt:lpstr>
      <vt:lpstr>Office 테마</vt:lpstr>
      <vt:lpstr>2019년도 융합소프트웨어 종합설계 1팀 – 신수동 크러셔</vt:lpstr>
      <vt:lpstr>PowerPoint 프레젠테이션</vt:lpstr>
      <vt:lpstr>PowerPoint 프레젠테이션</vt:lpstr>
      <vt:lpstr>&lt;로그인/회원가입 선택 화면&gt;</vt:lpstr>
      <vt:lpstr>&lt;로그인 화면&gt;</vt:lpstr>
      <vt:lpstr>여행지역과 여행스타일 선택하기 : &lt;지역 직접선택/  추천 선택 화면&gt;</vt:lpstr>
      <vt:lpstr>여행지역과 여행스타일 선택하기 : &lt;직접 선택- 지역정보 선택화면&gt;</vt:lpstr>
      <vt:lpstr>여행지역과 여행스타일 선택하기 : &lt;설문조사 화면&gt;</vt:lpstr>
      <vt:lpstr>여행지역과 여행스타일 선택하기 : &lt;로딩화면&gt;</vt:lpstr>
      <vt:lpstr>여행지역과 여행스타일 선택하기 : &lt;로딩화면 – 완료&gt;</vt:lpstr>
      <vt:lpstr>여행지역과 여행스타일 선택하기 : &lt;여행스타일 선택 화면&gt;</vt:lpstr>
      <vt:lpstr>Use Case Spec : 여행지역과 여행스타일 선택하기 </vt:lpstr>
      <vt:lpstr>Use Case Spec : 여행지역과 여행스타일 선택하기 </vt:lpstr>
      <vt:lpstr>Use Case Spec : 여행지역과 여행스타일 선택하기 </vt:lpstr>
      <vt:lpstr>&lt;메인  화면 – 추천 화면  &gt; 여행 추천 게시물 조회하기 기능</vt:lpstr>
      <vt:lpstr>&lt;메인 화면 – 버튼 목록&gt;  (순서대로) 홈, 즐겨찾기, 지역재설정,여행스타일 재설정, 새로고침 기능</vt:lpstr>
      <vt:lpstr>&lt;메인 화면 – 좋아요 / 즐겨찾기에 저장&gt; 좋아요 , 즐겨찾기 기능, 카테고리명, 타이틀</vt:lpstr>
      <vt:lpstr>&lt;메인 화면 – 상세 페이지&gt; 여행 게시물 상세 정보 조회 기능</vt:lpstr>
      <vt:lpstr>Use Case Spec : 추천 여행 게시물 조회하기</vt:lpstr>
      <vt:lpstr>Use Case Spec : 추천 여행 게시물 조회하기</vt:lpstr>
      <vt:lpstr>Use Case Spec : 추천 여행 게시물 조회하기</vt:lpstr>
      <vt:lpstr>Use Case Spec : 추천 여행 게시물 조회하기</vt:lpstr>
      <vt:lpstr>&lt;메인 화면 – 여행 게시물 상세 페이지&gt;</vt:lpstr>
      <vt:lpstr>&lt;즐겨찾기한 게시물들 목록&gt;</vt:lpstr>
      <vt:lpstr>&lt;즐겨찾기한 게시물 : 상세 페이지&gt;</vt:lpstr>
      <vt:lpstr>Use Case Spec : 즐겨찾기한 여행지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48</cp:revision>
  <dcterms:created xsi:type="dcterms:W3CDTF">2019-11-27T03:47:41Z</dcterms:created>
  <dcterms:modified xsi:type="dcterms:W3CDTF">2019-12-08T04:48:44Z</dcterms:modified>
</cp:coreProperties>
</file>